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501" r:id="rId2"/>
    <p:sldId id="504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17D09"/>
    <a:srgbClr val="FFA197"/>
    <a:srgbClr val="FA9898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3" autoAdjust="0"/>
  </p:normalViewPr>
  <p:slideViewPr>
    <p:cSldViewPr>
      <p:cViewPr varScale="1">
        <p:scale>
          <a:sx n="110" d="100"/>
          <a:sy n="110" d="100"/>
        </p:scale>
        <p:origin x="16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05831-1501-4A26-BD88-B786C71661E7}" type="datetime2">
              <a:rPr lang="ru-RU" smtClean="0"/>
              <a:pPr/>
              <a:t>четверг, 28 января 2016 г.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073AE-1C59-4F5A-A620-4A98E3CA0E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1498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AEF1F9-70BB-4C58-9EE0-11BCC61A9278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F7555F-2971-4DA8-8EF2-329E34075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994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5"/>
          <p:cNvSpPr/>
          <p:nvPr/>
        </p:nvSpPr>
        <p:spPr>
          <a:xfrm>
            <a:off x="4429125" y="0"/>
            <a:ext cx="4714875" cy="428625"/>
          </a:xfrm>
          <a:prstGeom prst="roundRect">
            <a:avLst/>
          </a:prstGeom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Сибирский федеральный университет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5072063" y="6215063"/>
            <a:ext cx="2895600" cy="365125"/>
          </a:xfrm>
        </p:spPr>
        <p:txBody>
          <a:bodyPr/>
          <a:lstStyle>
            <a:lvl1pPr>
              <a:defRPr sz="20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5C72-40DA-4C51-9134-6D4DF402948B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0313-FD7A-415F-A519-119F31777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D431-7499-456D-9FFA-83E8C8181A00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8C9C-C174-4E5D-A023-82B27A0AA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7763-4970-4412-8883-260598E8D8D8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41ED-6DAB-4581-AAF7-CD9199AB3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E0F0D-28C0-4334-AB3D-99F15AE8BF50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CFB2-580E-406E-BE81-756920FDD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5A0A-92E0-42F1-924B-FEB1A2BEDCB2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A9BB-CF13-43C7-9192-7FC243DAD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F883-F935-40EA-888B-F8F60D98967E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90EE-13DA-4933-9FD6-0EAC817B3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CDBE4-4A64-4C51-AB99-693CF2B3D2EB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0F925-BF8F-467B-814D-EE8B7CE36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7BC7B-6E0C-4A4F-BEFB-45182F99DB50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DF006-076D-4D1A-AE5E-5527DE50C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A730-3419-43F1-86ED-E3AC22EBB379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8453-6BBA-4E96-9E25-ABC280421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610FA1-062A-4A57-8BF8-EFF48D554038}" type="datetime2">
              <a:rPr lang="ru-RU" smtClean="0"/>
              <a:pPr>
                <a:defRPr/>
              </a:pPr>
              <a:t>четверг, 28 января 2016 г.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736E9-3B3D-41DC-A5E4-D947065CB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5" r:id="rId3"/>
    <p:sldLayoutId id="2147483766" r:id="rId4"/>
    <p:sldLayoutId id="2147483767" r:id="rId5"/>
    <p:sldLayoutId id="2147483768" r:id="rId6"/>
    <p:sldLayoutId id="2147483774" r:id="rId7"/>
    <p:sldLayoutId id="2147483769" r:id="rId8"/>
    <p:sldLayoutId id="2147483770" r:id="rId9"/>
    <p:sldLayoutId id="2147483771" r:id="rId10"/>
  </p:sldLayoutIdLst>
  <p:transition>
    <p:fade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1B587C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4E854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9144000" cy="10001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Профессорско-преподавательский состав ВИИ,</a:t>
            </a:r>
            <a:b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имеющий ученые степени и звания ВАК России</a:t>
            </a:r>
            <a:b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 докт.наук+20 </a:t>
            </a:r>
            <a:r>
              <a:rPr lang="ru-RU" sz="1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канд.наук</a:t>
            </a: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=25 чел. имеют учёные степени;</a:t>
            </a:r>
            <a:b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проф.+12 доц.=16чел. имеют ученые звания)</a:t>
            </a:r>
          </a:p>
        </p:txBody>
      </p:sp>
      <p:sp>
        <p:nvSpPr>
          <p:cNvPr id="73731" name="Содержимое 2"/>
          <p:cNvSpPr>
            <a:spLocks noGrp="1"/>
          </p:cNvSpPr>
          <p:nvPr>
            <p:ph idx="4294967295"/>
          </p:nvPr>
        </p:nvSpPr>
        <p:spPr>
          <a:xfrm>
            <a:off x="269875" y="1480818"/>
            <a:ext cx="8640763" cy="537718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1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Учебный военный центр</a:t>
            </a:r>
          </a:p>
          <a:p>
            <a:pPr algn="ctr">
              <a:buNone/>
              <a:defRPr/>
            </a:pPr>
            <a:r>
              <a:rPr lang="ru-RU" sz="1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(2 докт.наук+14 </a:t>
            </a:r>
            <a:r>
              <a:rPr lang="ru-RU" sz="1800" b="1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канд.наук</a:t>
            </a:r>
            <a:r>
              <a:rPr lang="ru-RU" sz="1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=16 чел.; 1 проф.+ 8 доц.=9 чел.)</a:t>
            </a:r>
          </a:p>
          <a:p>
            <a:pP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1.  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полковник запаса Гарин Е.Н. – </a:t>
            </a:r>
            <a:r>
              <a:rPr lang="ru-RU" sz="1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докт</a:t>
            </a:r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ru-RU" sz="1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</a:t>
            </a:r>
            <a:r>
              <a:rPr lang="ru-RU" sz="16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профессор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2. полковник Копылов В.А.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  <a:endParaRPr lang="ru-RU" sz="16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3. полковник запаса Сизых О.И.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доцент;</a:t>
            </a:r>
          </a:p>
          <a:p>
            <a:pPr marL="493712" indent="-457200"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4. подполковник запаса Тяпкин В.Н.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доцент;</a:t>
            </a:r>
          </a:p>
          <a:p>
            <a:pP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5. полковник запаса Фомин А.Н.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доцент;</a:t>
            </a:r>
          </a:p>
          <a:p>
            <a:pP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6. полковник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Гриценко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С.Н. – канд.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7. подполковник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Леопа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А.В.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</a:t>
            </a:r>
            <a:r>
              <a:rPr lang="ru-RU" sz="16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докт</a:t>
            </a:r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фил. наук,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доцент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8. подполковник Лютиков И.В. – канд.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доцент;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9. подполковник Леусенко В.А. – канд.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10. полковник Вяхирев В.А. – канд.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наук, доцент;</a:t>
            </a:r>
          </a:p>
          <a:p>
            <a:pP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11. подполковник запаса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Барышев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М.А. – канд. фил. наук, доцент;</a:t>
            </a: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12. подполковник Дмитриев Д.Д. – канд. </a:t>
            </a:r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наук, доцент;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13.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майор запаса Максимов С.В.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истор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14. подполковник Лушников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Ю.Ю. –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пед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15. подполковник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Ратушняк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В.Н. – канд. </a:t>
            </a:r>
            <a:r>
              <a:rPr lang="ru-RU" sz="1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наук;</a:t>
            </a:r>
          </a:p>
          <a:p>
            <a:pPr>
              <a:buClr>
                <a:srgbClr val="F07F09"/>
              </a:buClr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16. </a:t>
            </a:r>
            <a:r>
              <a:rPr lang="ru-RU" sz="1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олковник </a:t>
            </a:r>
            <a:r>
              <a:rPr lang="ru-RU" sz="16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Янович В.С.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канд.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наук.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>
              <a:buClr>
                <a:srgbClr val="F07F09"/>
              </a:buClr>
              <a:buNone/>
              <a:defRPr/>
            </a:pPr>
            <a:endParaRPr lang="en-US" sz="17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>
              <a:buClr>
                <a:srgbClr val="F07F09"/>
              </a:buClr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 sz="1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539750" cy="53975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1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539750" cy="53975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2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57232"/>
            <a:ext cx="9144000" cy="10001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Профессорско-преподавательский состав ВИИ,</a:t>
            </a:r>
            <a:b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имеющий ученые степени и звания ВАК России</a:t>
            </a:r>
            <a:b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… (продолжение)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214554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Военная кафедра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(3 докт.наук+6 канд.наук=9 </a:t>
            </a:r>
            <a:r>
              <a:rPr lang="ru-RU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чел</a:t>
            </a: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.; 3 проф.+4 доц.=7 чел.)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1.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Шайдуров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 Г.Я. –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докт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</a:t>
            </a:r>
            <a:r>
              <a:rPr lang="ru-RU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профессор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263525" indent="-263525">
              <a:buFont typeface="Wingdings 2" pitchFamily="18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2.	Фатеев Ю.Л. –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докт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доцент;</a:t>
            </a:r>
          </a:p>
          <a:p>
            <a:pPr marL="263525" indent="-263525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3. 	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Панько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 С.П. –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докт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</a:t>
            </a:r>
            <a:r>
              <a:rPr lang="ru-RU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</a:t>
            </a:r>
            <a:r>
              <a:rPr lang="ru-RU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профессор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263525" indent="-263525">
              <a:buFont typeface="Wingdings 2" pitchFamily="18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4.	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Вейсов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 Е.А. 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</a:t>
            </a:r>
            <a:r>
              <a:rPr lang="ru-RU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профессор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;</a:t>
            </a:r>
          </a:p>
          <a:p>
            <a:pPr marL="263525" indent="-263525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5.	полковник запаса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Темеров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 А.В. 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наук;</a:t>
            </a:r>
          </a:p>
          <a:p>
            <a:pPr marL="263525" indent="-263525"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6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	полковник запаса Ботов М.И. 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доцент ;</a:t>
            </a:r>
          </a:p>
          <a:p>
            <a:pPr marL="342900" indent="-342900"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7.	полковник запаса Осипов А.С. 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наук, доцент;</a:t>
            </a:r>
          </a:p>
          <a:p>
            <a:pPr marL="457200" indent="-457200"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8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Кудинов Д.С. 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Times New Roman" pitchFamily="18" charset="0"/>
              </a:rPr>
              <a:t>. наук;</a:t>
            </a:r>
          </a:p>
          <a:p>
            <a:pPr marL="263525" lvl="0" indent="-263525">
              <a:defRPr/>
            </a:pPr>
            <a:r>
              <a:rPr lang="ru-RU" b="1" dirty="0">
                <a:latin typeface="Calibri"/>
                <a:cs typeface="+mn-cs"/>
              </a:rPr>
              <a:t>9</a:t>
            </a:r>
            <a:r>
              <a:rPr lang="ru-RU" b="1" dirty="0" smtClean="0">
                <a:latin typeface="Calibri"/>
                <a:cs typeface="+mn-cs"/>
              </a:rPr>
              <a:t>. Сушкин И.Н.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  <a:cs typeface="Times New Roman" pitchFamily="18" charset="0"/>
              </a:rPr>
              <a:t>– канд. </a:t>
            </a:r>
            <a:r>
              <a:rPr 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  <a:cs typeface="Times New Roman" pitchFamily="18" charset="0"/>
              </a:rPr>
              <a:t>техн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/>
                <a:cs typeface="Times New Roman" pitchFamily="18" charset="0"/>
              </a:rPr>
              <a:t>. наук, доцент.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4">
      <a:dk1>
        <a:srgbClr val="D8D8D8"/>
      </a:dk1>
      <a:lt1>
        <a:srgbClr val="000000"/>
      </a:lt1>
      <a:dk2>
        <a:srgbClr val="BFBFBF"/>
      </a:dk2>
      <a:lt2>
        <a:srgbClr val="00000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18531</TotalTime>
  <Words>294</Words>
  <Application>Microsoft Office PowerPoint</Application>
  <PresentationFormat>Экран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 2</vt:lpstr>
      <vt:lpstr>Техническая</vt:lpstr>
      <vt:lpstr>Профессорско-преподавательский состав ВИИ, имеющий ученые степени и звания ВАК России (5 докт.наук+20 канд.наук=25 чел. имеют учёные степени; 4 проф.+12 доц.=16чел. имеют ученые звания)</vt:lpstr>
      <vt:lpstr>Профессорско-преподавательский состав ВИИ, имеющий ученые степени и звания ВАК России … (продолжение)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НКремез</dc:creator>
  <cp:lastModifiedBy>alexnadr ysov</cp:lastModifiedBy>
  <cp:revision>1562</cp:revision>
  <dcterms:modified xsi:type="dcterms:W3CDTF">2016-01-28T10:19:32Z</dcterms:modified>
</cp:coreProperties>
</file>